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0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23.png" ContentType="image/png"/>
  <Override PartName="/ppt/media/image60.png" ContentType="image/png"/>
  <Override PartName="/ppt/media/image24.png" ContentType="image/png"/>
  <Override PartName="/ppt/media/image61.png" ContentType="image/png"/>
  <Override PartName="/ppt/media/image74.png" ContentType="image/png"/>
  <Override PartName="/ppt/media/image14.png" ContentType="image/png"/>
  <Override PartName="/ppt/media/image2.png" ContentType="image/png"/>
  <Override PartName="/ppt/media/image69.png" ContentType="image/png"/>
  <Override PartName="/ppt/media/image32.png" ContentType="image/png"/>
  <Override PartName="/ppt/media/image25.png" ContentType="image/png"/>
  <Override PartName="/ppt/media/image62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29.png" ContentType="image/png"/>
  <Override PartName="/ppt/media/image70.png" ContentType="image/png"/>
  <Override PartName="/ppt/media/image28.png" ContentType="image/png"/>
  <Override PartName="/ppt/media/image68.png" ContentType="image/png"/>
  <Override PartName="/ppt/media/image31.png" ContentType="image/png"/>
  <Override PartName="/ppt/media/image67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92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93.xml.rels" ContentType="application/vnd.openxmlformats-package.relationships+xml"/>
  <Override PartName="/ppt/slides/_rels/slide7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93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3BB6BD-727C-4596-8B8D-D203049E341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9FA136-8D89-48DC-ABE0-C6AF5F7467C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5421FF-B95C-48BF-9F52-45C67D7BAB3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821BB0-B60D-4696-9198-66FA1475171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6D97B7-B481-48D5-8BA9-F63941B8669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78AB18-28E3-4B3C-8C69-643141E628F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985518-63A2-4AE7-9A86-235F748DAA2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A37D349-6240-4A08-ADE2-A6DD5DA3709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CB598D-46A9-4B9B-B0E5-E23CCE3B0DB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C2F572-734A-4998-9DEC-B7E61967B0B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5E7986A-DBD2-4CB0-93F0-F50CF5D8286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102A92-DCD9-4E44-B2B3-173E44481AF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56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FF44583-B7EA-4B34-9D6C-6BC6F49540A6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92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image" Target="../media/image73.png"/><Relationship Id="rId3" Type="http://schemas.openxmlformats.org/officeDocument/2006/relationships/image" Target="../media/image74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1880" cy="2818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320" cy="20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4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73" name="TextBox 10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roup 2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76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77" name="Прямоугольник со скругленными углами 6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78" name="TextBox 10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6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Рисунок 4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82" name="TextBox 10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Box 11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5" name="TextBox 1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6" name="Прямоугольник со скругленными углами 6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388" name="Прямоугольник 5"/>
          <p:cNvSpPr/>
          <p:nvPr/>
        </p:nvSpPr>
        <p:spPr>
          <a:xfrm>
            <a:off x="1640880" y="458892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89" name="Изображение 40"/>
          <p:cNvSpPr/>
          <p:nvPr/>
        </p:nvSpPr>
        <p:spPr>
          <a:xfrm>
            <a:off x="867240" y="3587040"/>
            <a:ext cx="247680" cy="2476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9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160" cy="1124280"/>
          </a:xfrm>
          <a:prstGeom prst="rect">
            <a:avLst/>
          </a:prstGeom>
          <a:ln w="0">
            <a:noFill/>
          </a:ln>
        </p:spPr>
      </p:pic>
      <p:sp>
        <p:nvSpPr>
          <p:cNvPr id="391" name=""/>
          <p:cNvSpPr/>
          <p:nvPr/>
        </p:nvSpPr>
        <p:spPr>
          <a:xfrm>
            <a:off x="466200" y="1728360"/>
            <a:ext cx="4730400" cy="10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2024-08-28T10:20:16Z</dcterms:modified>
  <cp:revision>105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